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20104100" cy="3981450"/>
  <p:notesSz cx="20104100" cy="39814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2B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80" d="100"/>
          <a:sy n="80" d="100"/>
        </p:scale>
        <p:origin x="280" y="16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1234249"/>
            <a:ext cx="17088486" cy="8361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2229612"/>
            <a:ext cx="14072870" cy="9953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915733"/>
            <a:ext cx="8745284" cy="26277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915733"/>
            <a:ext cx="8745284" cy="26277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19020" y="160449"/>
            <a:ext cx="12066058" cy="23869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915733"/>
            <a:ext cx="18093690" cy="26277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3702748"/>
            <a:ext cx="6433312" cy="1990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3702748"/>
            <a:ext cx="4623943" cy="1990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3702748"/>
            <a:ext cx="4623943" cy="1990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9580860" y="2722430"/>
            <a:ext cx="942379" cy="9423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778" y="2604293"/>
            <a:ext cx="3902542" cy="136763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D6DA5E3-34CF-6441-90D1-4E934B79128C}"/>
              </a:ext>
            </a:extLst>
          </p:cNvPr>
          <p:cNvSpPr txBox="1"/>
          <p:nvPr/>
        </p:nvSpPr>
        <p:spPr>
          <a:xfrm>
            <a:off x="0" y="283745"/>
            <a:ext cx="20104100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242B67"/>
                </a:solidFill>
                <a:latin typeface="Helvetica Neue"/>
                <a:cs typeface="Helvetica Neue"/>
              </a:rPr>
              <a:t>PAGAMENTI VELOCI E SICURI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58F0BA-04F4-424B-B648-BEB40C5C0C1C}"/>
              </a:ext>
            </a:extLst>
          </p:cNvPr>
          <p:cNvSpPr txBox="1"/>
          <p:nvPr/>
        </p:nvSpPr>
        <p:spPr>
          <a:xfrm>
            <a:off x="796925" y="1390560"/>
            <a:ext cx="185102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Paga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 [COMPANY NAME] come </a:t>
            </a:r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preferisci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: per </a:t>
            </a:r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occuparti</a:t>
            </a:r>
            <a:r>
              <a:rPr lang="en-US" sz="360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br>
              <a:rPr lang="en-US" sz="3600">
                <a:solidFill>
                  <a:srgbClr val="242B67"/>
                </a:solidFill>
                <a:latin typeface="Helvetica Neue Light"/>
                <a:cs typeface="Helvetica Neue Light"/>
              </a:rPr>
            </a:br>
            <a:r>
              <a:rPr lang="en-US" sz="3600">
                <a:solidFill>
                  <a:srgbClr val="242B67"/>
                </a:solidFill>
                <a:latin typeface="Helvetica Neue Light"/>
                <a:cs typeface="Helvetica Neue Light"/>
              </a:rPr>
              <a:t>meno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dei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pagamenti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 e </a:t>
            </a:r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più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 del </a:t>
            </a:r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tuo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 business.</a:t>
            </a:r>
          </a:p>
        </p:txBody>
      </p:sp>
    </p:spTree>
    <p:extLst>
      <p:ext uri="{BB962C8B-B14F-4D97-AF65-F5344CB8AC3E}">
        <p14:creationId xmlns:p14="http://schemas.microsoft.com/office/powerpoint/2010/main" val="516080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Words>24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Helvetica Neue</vt:lpstr>
      <vt:lpstr>Helvetica Neue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dan@michaelbell.co.uk</cp:lastModifiedBy>
  <cp:revision>8</cp:revision>
  <dcterms:created xsi:type="dcterms:W3CDTF">2018-07-06T16:32:06Z</dcterms:created>
  <dcterms:modified xsi:type="dcterms:W3CDTF">2021-04-06T10:36:15Z</dcterms:modified>
</cp:coreProperties>
</file>